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59" r:id="rId4"/>
    <p:sldId id="260" r:id="rId5"/>
    <p:sldId id="282" r:id="rId6"/>
    <p:sldId id="284" r:id="rId7"/>
    <p:sldId id="262" r:id="rId8"/>
    <p:sldId id="272" r:id="rId9"/>
    <p:sldId id="281" r:id="rId10"/>
    <p:sldId id="270" r:id="rId11"/>
    <p:sldId id="261" r:id="rId12"/>
    <p:sldId id="277" r:id="rId13"/>
    <p:sldId id="274" r:id="rId14"/>
    <p:sldId id="280" r:id="rId15"/>
    <p:sldId id="263" r:id="rId16"/>
    <p:sldId id="264" r:id="rId17"/>
    <p:sldId id="279" r:id="rId18"/>
    <p:sldId id="266" r:id="rId19"/>
    <p:sldId id="267" r:id="rId20"/>
    <p:sldId id="286" r:id="rId21"/>
    <p:sldId id="268" r:id="rId22"/>
    <p:sldId id="285" r:id="rId23"/>
    <p:sldId id="273" r:id="rId24"/>
    <p:sldId id="278" r:id="rId25"/>
    <p:sldId id="276" r:id="rId26"/>
    <p:sldId id="283" r:id="rId27"/>
    <p:sldId id="28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24"/>
    <p:restoredTop sz="83648"/>
  </p:normalViewPr>
  <p:slideViewPr>
    <p:cSldViewPr snapToGrid="0" snapToObjects="1">
      <p:cViewPr varScale="1">
        <p:scale>
          <a:sx n="76" d="100"/>
          <a:sy n="76" d="100"/>
        </p:scale>
        <p:origin x="232" y="5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24</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26</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2568103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2</a:t>
            </a:fld>
            <a:endParaRPr lang="en-US"/>
          </a:p>
        </p:txBody>
      </p:sp>
    </p:spTree>
    <p:extLst>
      <p:ext uri="{BB962C8B-B14F-4D97-AF65-F5344CB8AC3E}">
        <p14:creationId xmlns:p14="http://schemas.microsoft.com/office/powerpoint/2010/main" val="122964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234823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16</a:t>
            </a:fld>
            <a:endParaRPr lang="en-US"/>
          </a:p>
        </p:txBody>
      </p:sp>
    </p:spTree>
    <p:extLst>
      <p:ext uri="{BB962C8B-B14F-4D97-AF65-F5344CB8AC3E}">
        <p14:creationId xmlns:p14="http://schemas.microsoft.com/office/powerpoint/2010/main" val="199949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8/22/23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8/22/23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8/22/23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8/22/23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8/22/23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8/22/23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8/22/23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dh-bluesky" TargetMode="External"/><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dirty="0"/>
              <a:t>Blogging and Writing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Two scheduled on the calendar;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that you have deadlines on the curriculum page. Ask for help if you need it.</a:t>
            </a:r>
          </a:p>
          <a:p>
            <a:r>
              <a:rPr lang="en-US" dirty="0"/>
              <a:t>Caveat about the internet/cesspool</a:t>
            </a:r>
          </a:p>
          <a:p>
            <a:r>
              <a:rPr lang="en-US" dirty="0"/>
              <a:t>Talk to Brandon if interested in more </a:t>
            </a:r>
            <a:r>
              <a:rPr lang="en-US"/>
              <a:t>formal publishing</a:t>
            </a:r>
            <a:endParaRPr lang="en-US" dirty="0"/>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dirty="0"/>
              <a:t>Slack and Social Media</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endParaRPr lang="en-US" u="sng" dirty="0"/>
          </a:p>
          <a:p>
            <a:r>
              <a:rPr lang="en-US" dirty="0"/>
              <a:t>A note about Blue Sky - </a:t>
            </a:r>
            <a:r>
              <a:rPr lang="en-US" dirty="0">
                <a:hlinkClick r:id="rId3"/>
              </a:rPr>
              <a:t>https://</a:t>
            </a:r>
            <a:r>
              <a:rPr lang="en-US" dirty="0" err="1">
                <a:hlinkClick r:id="rId3"/>
              </a:rPr>
              <a:t>bit.ly</a:t>
            </a:r>
            <a:r>
              <a:rPr lang="en-US" dirty="0">
                <a:hlinkClick r:id="rId3"/>
              </a:rPr>
              <a:t>/dh-</a:t>
            </a:r>
            <a:r>
              <a:rPr lang="en-US" dirty="0" err="1">
                <a:hlinkClick r:id="rId3"/>
              </a:rPr>
              <a:t>bluesky</a:t>
            </a:r>
            <a:endParaRPr lang="en-US"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err="1"/>
              <a:t>PraxisGeneral</a:t>
            </a:r>
            <a:r>
              <a:rPr lang="en-US" dirty="0"/>
              <a:t>, </a:t>
            </a:r>
            <a:r>
              <a:rPr lang="en-US" dirty="0" err="1"/>
              <a:t>TechLab</a:t>
            </a:r>
            <a:endParaRPr lang="en-US" dirty="0"/>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general DH and technical training tracks</a:t>
            </a:r>
          </a:p>
          <a:p>
            <a:r>
              <a:rPr lang="en-US" dirty="0"/>
              <a:t>Not to separate hacking from yacking, but to make sure both get time</a:t>
            </a:r>
          </a:p>
          <a:p>
            <a:r>
              <a:rPr lang="en-US" dirty="0"/>
              <a:t>Once each per week</a:t>
            </a:r>
          </a:p>
          <a:p>
            <a:r>
              <a:rPr lang="en-US" dirty="0"/>
              <a:t>Allows us to go further</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1873072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85000" lnSpcReduction="20000"/>
          </a:bodyPr>
          <a:lstStyle/>
          <a:p>
            <a:pPr>
              <a:lnSpc>
                <a:spcPct val="120000"/>
              </a:lnSpc>
            </a:pPr>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fontScale="92500"/>
          </a:bodyPr>
          <a:lstStyle/>
          <a:p>
            <a:pPr>
              <a:lnSpc>
                <a:spcPct val="110000"/>
              </a:lnSpc>
            </a:pPr>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5</a:t>
            </a:r>
            <a:r>
              <a:rPr lang="en-US" baseline="30000" dirty="0"/>
              <a:t>th</a:t>
            </a:r>
            <a:r>
              <a:rPr lang="en-US" dirty="0"/>
              <a:t> on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Land Acknowledgement</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a:bodyPr>
          <a:lstStyle/>
          <a:p>
            <a:r>
              <a:rPr lang="en-US" dirty="0">
                <a:effectLst/>
                <a:latin typeface="Helvetica Neue" panose="02000503000000020004" pitchFamily="2" charset="0"/>
              </a:rPr>
              <a:t>We acknowledge the Monacan People, who are the traditional custodians of the land in and around Charlottesville on which we work and live. We pay respect to their elders past, present, and emerging. </a:t>
            </a:r>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We acknowledge the labor and the individual lives of the enslaved Black people who built and sustained the everyday life of the University of Virginia.</a:t>
            </a:r>
          </a:p>
        </p:txBody>
      </p:sp>
    </p:spTree>
    <p:extLst>
      <p:ext uri="{BB962C8B-B14F-4D97-AF65-F5344CB8AC3E}">
        <p14:creationId xmlns:p14="http://schemas.microsoft.com/office/powerpoint/2010/main" val="3332789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a:xfrm>
            <a:off x="838200" y="1825625"/>
            <a:ext cx="8322733" cy="4351338"/>
          </a:xfrm>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deadlines on the </a:t>
            </a:r>
          </a:p>
          <a:p>
            <a:pPr marL="0" indent="0">
              <a:buNone/>
            </a:pPr>
            <a:r>
              <a:rPr lang="en-US" dirty="0"/>
              <a:t>calendar before then to prepare.</a:t>
            </a:r>
          </a:p>
          <a:p>
            <a:r>
              <a:rPr lang="en-US" dirty="0"/>
              <a:t>Goal is to produce a poster of your work</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1</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publishing </a:t>
            </a:r>
          </a:p>
          <a:p>
            <a:r>
              <a:rPr lang="en-US" dirty="0"/>
              <a:t>Readings, etc. on the curriculum page</a:t>
            </a:r>
          </a:p>
          <a:p>
            <a:r>
              <a:rPr lang="en-US" dirty="0"/>
              <a:t>Be present</a:t>
            </a:r>
          </a:p>
          <a:p>
            <a:r>
              <a:rPr lang="en-US" dirty="0"/>
              <a:t>Check in about finances</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2</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pPr marL="742950" lvl="1" indent="-285750" algn="l" fontAlgn="base">
              <a:buFont typeface="Arial" panose="020B0604020202020204" pitchFamily="34" charset="0"/>
              <a:buChar char="•"/>
            </a:pPr>
            <a:r>
              <a:rPr lang="en-US" dirty="0">
                <a:latin typeface="inherit"/>
              </a:rPr>
              <a:t>Upcoming d</a:t>
            </a:r>
            <a:r>
              <a:rPr lang="en-US" b="0" i="0" dirty="0">
                <a:effectLst/>
                <a:latin typeface="inherit"/>
              </a:rPr>
              <a:t>esign jam student interest sessions</a:t>
            </a:r>
          </a:p>
          <a:p>
            <a:pPr marL="1200150" lvl="2" indent="-285750" fontAlgn="base"/>
            <a:r>
              <a:rPr lang="en-US" b="0" i="0" dirty="0">
                <a:effectLst/>
                <a:latin typeface="inherit"/>
              </a:rPr>
              <a:t>come prepared to talk about your research interests for 10-15 minutes (if you have DH areas that interest you that’s great but the point will be to guide you towards things to follow up on throughout the year)</a:t>
            </a:r>
          </a:p>
          <a:p>
            <a:pPr marL="1200150" lvl="2" indent="-285750" fontAlgn="base"/>
            <a:r>
              <a:rPr lang="en-US" dirty="0">
                <a:latin typeface="inherit"/>
              </a:rPr>
              <a:t>Music students Sept. 5</a:t>
            </a:r>
            <a:r>
              <a:rPr lang="en-US" baseline="30000" dirty="0">
                <a:latin typeface="inherit"/>
              </a:rPr>
              <a:t>th</a:t>
            </a:r>
            <a:r>
              <a:rPr lang="en-US" dirty="0">
                <a:latin typeface="inherit"/>
              </a:rPr>
              <a:t>; Others will be Sept 12</a:t>
            </a:r>
            <a:r>
              <a:rPr lang="en-US" baseline="30000" dirty="0">
                <a:latin typeface="inherit"/>
              </a:rPr>
              <a:t>th</a:t>
            </a:r>
            <a:r>
              <a:rPr lang="en-US" dirty="0">
                <a:latin typeface="inherit"/>
              </a:rPr>
              <a:t> and 19</a:t>
            </a:r>
            <a:r>
              <a:rPr lang="en-US" baseline="30000" dirty="0">
                <a:latin typeface="inherit"/>
              </a:rPr>
              <a:t>th</a:t>
            </a:r>
            <a:endParaRPr lang="en-US" dirty="0">
              <a:latin typeface="inherit"/>
            </a:endParaRPr>
          </a:p>
          <a:p>
            <a:pPr marL="742950" lvl="1" indent="-285750" fontAlgn="base"/>
            <a:r>
              <a:rPr lang="en-US" dirty="0"/>
              <a:t>Start working on your charters together due </a:t>
            </a:r>
            <a:r>
              <a:rPr lang="en-US" dirty="0">
                <a:latin typeface="inherit"/>
              </a:rPr>
              <a:t>the 26th</a:t>
            </a:r>
            <a:endParaRPr lang="en-US" dirty="0"/>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1135432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dirty="0"/>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dirty="0"/>
              <a:t>Preferred Name</a:t>
            </a:r>
          </a:p>
          <a:p>
            <a:r>
              <a:rPr lang="en-US" dirty="0"/>
              <a:t>Pronouns</a:t>
            </a:r>
          </a:p>
          <a:p>
            <a:r>
              <a:rPr lang="en-US" dirty="0"/>
              <a:t>Department / what you do</a:t>
            </a:r>
          </a:p>
          <a:p>
            <a:r>
              <a:rPr lang="en-US" dirty="0"/>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 early</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in every sense. </a:t>
            </a:r>
          </a:p>
          <a:p>
            <a:r>
              <a:rPr lang="en-US" dirty="0"/>
              <a:t>We can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fontScale="92500" lnSpcReduction="10000"/>
          </a:bodyPr>
          <a:lstStyle/>
          <a:p>
            <a:r>
              <a:rPr lang="en-US" dirty="0"/>
              <a:t>Be thinking about ways to maintain a community </a:t>
            </a:r>
          </a:p>
          <a:p>
            <a:pPr lvl="1"/>
            <a:r>
              <a:rPr lang="en-US" dirty="0"/>
              <a:t>August 25</a:t>
            </a:r>
            <a:r>
              <a:rPr lang="en-US" baseline="30000" dirty="0"/>
              <a:t>th</a:t>
            </a:r>
            <a:r>
              <a:rPr lang="en-US" dirty="0"/>
              <a:t> 5-7; </a:t>
            </a:r>
            <a:r>
              <a:rPr lang="en-US" dirty="0" err="1"/>
              <a:t>Kardinal</a:t>
            </a:r>
            <a:r>
              <a:rPr lang="en-US" dirty="0"/>
              <a:t> Hall</a:t>
            </a:r>
          </a:p>
          <a:p>
            <a:r>
              <a:rPr lang="en-US" dirty="0"/>
              <a:t>DH Fellow colloquium</a:t>
            </a:r>
          </a:p>
          <a:p>
            <a:pPr lvl="1"/>
            <a:r>
              <a:rPr lang="en-US" dirty="0"/>
              <a:t>December 5</a:t>
            </a:r>
            <a:r>
              <a:rPr lang="en-US" baseline="30000" dirty="0"/>
              <a:t>th</a:t>
            </a:r>
            <a:r>
              <a:rPr lang="en-US" dirty="0"/>
              <a:t> 1-2; Jennifer Saunders</a:t>
            </a:r>
          </a:p>
          <a:p>
            <a:r>
              <a:rPr lang="en-US" dirty="0"/>
              <a:t>Cohort-specific meetups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1440</Words>
  <Application>Microsoft Macintosh PowerPoint</Application>
  <PresentationFormat>Widescreen</PresentationFormat>
  <Paragraphs>170</Paragraphs>
  <Slides>28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Helvetica Neue</vt:lpstr>
      <vt:lpstr>inherit</vt:lpstr>
      <vt:lpstr>Office Theme</vt:lpstr>
      <vt:lpstr>PowerPoint Presentation</vt:lpstr>
      <vt:lpstr>Land Acknowledgement</vt:lpstr>
      <vt:lpstr>Introductions</vt:lpstr>
      <vt:lpstr>Spaces and Expectations</vt:lpstr>
      <vt:lpstr>Care Policy</vt:lpstr>
      <vt:lpstr>Asking for Help</vt:lpstr>
      <vt:lpstr>Financial Logistics</vt:lpstr>
      <vt:lpstr>phdplus.virginia.edu</vt:lpstr>
      <vt:lpstr>Other Scheduling Things</vt:lpstr>
      <vt:lpstr>The World According to Shane  (Head Shots)</vt:lpstr>
      <vt:lpstr>Blogging and Writing</vt:lpstr>
      <vt:lpstr>PowerPoint Presentation</vt:lpstr>
      <vt:lpstr>Slack and Social Media</vt:lpstr>
      <vt:lpstr>PowerPoint Presentation</vt:lpstr>
      <vt:lpstr>PraxisGeneral, TechLab</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 pt 1</vt:lpstr>
      <vt:lpstr>Initial Things pt 2</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114</cp:revision>
  <dcterms:created xsi:type="dcterms:W3CDTF">2018-08-20T14:08:11Z</dcterms:created>
  <dcterms:modified xsi:type="dcterms:W3CDTF">2023-08-22T14:56:40Z</dcterms:modified>
</cp:coreProperties>
</file>